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62" r:id="rId10"/>
    <p:sldId id="268" r:id="rId11"/>
    <p:sldId id="260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</a:t>
          </a:r>
          <a:r>
            <a:rPr lang="en-US" b="1" dirty="0" smtClean="0"/>
            <a:t>27</a:t>
          </a:r>
          <a:r>
            <a:rPr lang="ru-RU" b="1" dirty="0" smtClean="0"/>
            <a:t>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2136" y="2629981"/>
            <a:ext cx="4405345" cy="329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Реки Воронежской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Реки Воронежской области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461295"/>
            <a:ext cx="7143800" cy="6231720"/>
          </a:xfrm>
          <a:prstGeom prst="rect">
            <a:avLst/>
          </a:prstGeom>
        </p:spPr>
      </p:pic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750663"/>
            <a:ext cx="8429684" cy="5645671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такое река?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В бассейне какой реки находится территория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Откуда в реках берётся вода?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Чем отличается половодье от паводка?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От чего зависит количество воды в реке? Как оно меняется в течение года?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Расскажите о главных реках Воронежской области.</a:t>
            </a:r>
          </a:p>
          <a:p>
            <a:pPr marL="114300" indent="-457200">
              <a:buNone/>
            </a:pPr>
            <a:endParaRPr lang="ru-RU" sz="18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400" b="1" i="1" dirty="0" smtClean="0">
                <a:latin typeface="Georgia" pitchFamily="18" charset="0"/>
              </a:rPr>
              <a:t>Творческое задание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Какая река протекает в вашем районе, окрестностях вашего населённого пункта, школы?  Расскажите о ней.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.</a:t>
            </a:r>
          </a:p>
          <a:p>
            <a:pPr marL="114300" indent="-45720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i="1" dirty="0" smtClean="0">
                <a:latin typeface="Georgia" pitchFamily="18" charset="0"/>
              </a:rPr>
              <a:t>								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Реки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река, речной бассейн, водосбор, речная долина?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формы рельефа есть в речной долине?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33623"/>
            <a:ext cx="4071966" cy="269701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00034" y="4643446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Воронежское водохранилище. Вид на Северный мост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Основные сведения о реках Воронежской области </a:t>
            </a:r>
          </a:p>
          <a:p>
            <a:pPr marL="0" indent="0">
              <a:buNone/>
            </a:pPr>
            <a:r>
              <a:rPr lang="ru-RU" sz="2200" i="1" dirty="0" smtClean="0">
                <a:latin typeface="Georgia" pitchFamily="18" charset="0"/>
              </a:rPr>
              <a:t>Воды Воронежской области </a:t>
            </a:r>
            <a:r>
              <a:rPr lang="ru-RU" sz="2200" b="1" i="1" dirty="0" smtClean="0">
                <a:latin typeface="Georgia" pitchFamily="18" charset="0"/>
              </a:rPr>
              <a:t> </a:t>
            </a:r>
            <a:r>
              <a:rPr lang="ru-RU" sz="2200" i="1" dirty="0" smtClean="0">
                <a:latin typeface="Georgia" pitchFamily="18" charset="0"/>
              </a:rPr>
              <a:t>делятся на подземные и поверхностные.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Большая часть поверхностных вод Воронежской области находится в реках. На каждый квадратный километр территории области приходится 0,14 км длины рек.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Всего в регионе 1343 реки и временных водотока. Их общая длина – более 11 тыс. км. Из них  рек с длиной более 10 км – всего 233. Остальные правильнее называть ручьями.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Крупнейшая река – Дон.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1146" y="1696178"/>
            <a:ext cx="3581113" cy="2371906"/>
          </a:xfrm>
        </p:spPr>
      </p:pic>
      <p:sp>
        <p:nvSpPr>
          <p:cNvPr id="6" name="TextBox 5"/>
          <p:cNvSpPr txBox="1"/>
          <p:nvPr/>
        </p:nvSpPr>
        <p:spPr>
          <a:xfrm>
            <a:off x="826333" y="4643446"/>
            <a:ext cx="295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Дон в Хохольском районе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Питание и режим рек. </a:t>
            </a:r>
          </a:p>
          <a:p>
            <a:pPr marL="0" indent="0">
              <a:buNone/>
            </a:pPr>
            <a:r>
              <a:rPr lang="ru-RU" sz="2200" i="1" dirty="0" smtClean="0">
                <a:latin typeface="Georgia" pitchFamily="18" charset="0"/>
              </a:rPr>
              <a:t>С</a:t>
            </a:r>
            <a:r>
              <a:rPr lang="ru-RU" sz="2000" i="1" dirty="0" smtClean="0">
                <a:latin typeface="Georgia" pitchFamily="18" charset="0"/>
              </a:rPr>
              <a:t>реди источников питания рек области преобладает снеговое. Оно даёт до 70% речной воды. Подземные воды дают 25%, а дождевые около 5% речного стока.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режиме рек  выделяется весеннее половодье, паводки, летняя и зимняя межень.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Зимой реки замерзают.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9831" y="1491463"/>
            <a:ext cx="3703743" cy="2781337"/>
          </a:xfrm>
        </p:spPr>
      </p:pic>
      <p:sp>
        <p:nvSpPr>
          <p:cNvPr id="6" name="TextBox 5"/>
          <p:cNvSpPr txBox="1"/>
          <p:nvPr/>
        </p:nvSpPr>
        <p:spPr>
          <a:xfrm>
            <a:off x="857224" y="450057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Долина реки Дон в </a:t>
            </a:r>
          </a:p>
          <a:p>
            <a:pPr algn="ctr"/>
            <a:r>
              <a:rPr lang="ru-RU" dirty="0" err="1" smtClean="0"/>
              <a:t>Верхнемамонском</a:t>
            </a:r>
            <a:r>
              <a:rPr lang="ru-RU" dirty="0" smtClean="0"/>
              <a:t> районе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352956" cy="564360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Главные реки области.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Дон – самая крупная река Воронежской области.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Общая длина реки – 1870 км, а в Воронежской области находится 530-километровый участок верхнего и среднего Дона.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Истоки Дона – в Тульской области, впадает Дон в Азовское море. Годовой сток почти 30 км</a:t>
            </a:r>
            <a:r>
              <a:rPr lang="ru-RU" sz="2000" i="1" baseline="30000" dirty="0" smtClean="0">
                <a:latin typeface="Georgia" pitchFamily="18" charset="0"/>
              </a:rPr>
              <a:t>3</a:t>
            </a:r>
            <a:r>
              <a:rPr lang="ru-RU" sz="2000" i="1" dirty="0" smtClean="0">
                <a:latin typeface="Georgia" pitchFamily="18" charset="0"/>
              </a:rPr>
              <a:t>. Воронежскую область Дон пересекает с севера на юг.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Ширина реки в межень – 100-150 м.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Иногда от русла отсоединяются озёра-старицы.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655567"/>
            <a:ext cx="3703743" cy="2453128"/>
          </a:xfrm>
        </p:spPr>
      </p:pic>
      <p:sp>
        <p:nvSpPr>
          <p:cNvPr id="6" name="TextBox 5"/>
          <p:cNvSpPr txBox="1"/>
          <p:nvPr/>
        </p:nvSpPr>
        <p:spPr>
          <a:xfrm>
            <a:off x="2113807" y="4500570"/>
            <a:ext cx="60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Дон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Воронеж</a:t>
            </a:r>
            <a:r>
              <a:rPr lang="ru-RU" sz="2000" i="1" dirty="0" smtClean="0">
                <a:latin typeface="Georgia" pitchFamily="18" charset="0"/>
              </a:rPr>
              <a:t> – левый приток Дона. Начинается он в месте слияния рек Лесной Воронеж и </a:t>
            </a:r>
            <a:r>
              <a:rPr lang="ru-RU" sz="2000" i="1" dirty="0" err="1" smtClean="0">
                <a:latin typeface="Georgia" pitchFamily="18" charset="0"/>
              </a:rPr>
              <a:t>Польной</a:t>
            </a:r>
            <a:r>
              <a:rPr lang="ru-RU" sz="2000" i="1" dirty="0" smtClean="0">
                <a:latin typeface="Georgia" pitchFamily="18" charset="0"/>
              </a:rPr>
              <a:t> Воронеж в Тамбовской области. Течёт с севера на юг.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Длина реки – 368 км. Воронеж впадает в Дон у посёлка Шилово близ Воронежа. На нём располагаются два областных центра – города Воронеж и Липецк.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655567"/>
            <a:ext cx="3703742" cy="2453128"/>
          </a:xfrm>
        </p:spPr>
      </p:pic>
      <p:sp>
        <p:nvSpPr>
          <p:cNvPr id="6" name="TextBox 5"/>
          <p:cNvSpPr txBox="1"/>
          <p:nvPr/>
        </p:nvSpPr>
        <p:spPr>
          <a:xfrm>
            <a:off x="928662" y="4500570"/>
            <a:ext cx="27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Река Воронеж в Рамони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352956" cy="5643602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Битюг</a:t>
            </a:r>
            <a:r>
              <a:rPr lang="ru-RU" sz="2000" i="1" dirty="0" smtClean="0">
                <a:latin typeface="Georgia" pitchFamily="18" charset="0"/>
              </a:rPr>
              <a:t> – левый приток Дона. Начинается в Тамбовской области, впадает в Дон юго-западнее села </a:t>
            </a:r>
            <a:r>
              <a:rPr lang="ru-RU" sz="2000" i="1" dirty="0" err="1" smtClean="0">
                <a:latin typeface="Georgia" pitchFamily="18" charset="0"/>
              </a:rPr>
              <a:t>Лосево</a:t>
            </a:r>
            <a:r>
              <a:rPr lang="ru-RU" sz="2000" i="1" dirty="0" smtClean="0">
                <a:latin typeface="Georgia" pitchFamily="18" charset="0"/>
              </a:rPr>
              <a:t> Павловского района. Общая длина реки – 379 километров, из них 287 км приходится на Воронежскую область. Битюг – живописная река. </a:t>
            </a:r>
          </a:p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Хопёр</a:t>
            </a:r>
            <a:r>
              <a:rPr lang="ru-RU" sz="2000" i="1" dirty="0" smtClean="0">
                <a:latin typeface="Georgia" pitchFamily="18" charset="0"/>
              </a:rPr>
              <a:t> – левый приток Дона, протекающий на востоке области. Начинается он на Приволжской возвышенности, а в Дон впадает в Волгоградской области. Это типичная равнинная река с широкой поймой и многочисленными старицами. </a:t>
            </a:r>
          </a:p>
          <a:p>
            <a:pPr marL="0" indent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973" y="1655567"/>
            <a:ext cx="3275457" cy="2453128"/>
          </a:xfrm>
        </p:spPr>
      </p:pic>
      <p:sp>
        <p:nvSpPr>
          <p:cNvPr id="6" name="TextBox 5"/>
          <p:cNvSpPr txBox="1"/>
          <p:nvPr/>
        </p:nvSpPr>
        <p:spPr>
          <a:xfrm>
            <a:off x="785786" y="4500570"/>
            <a:ext cx="319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Половодье на реке </a:t>
            </a:r>
            <a:r>
              <a:rPr lang="ru-RU" dirty="0" err="1" smtClean="0"/>
              <a:t>Усманке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Реки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352956" cy="5643602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Georgia" pitchFamily="18" charset="0"/>
              </a:rPr>
              <a:t>Значение рек </a:t>
            </a:r>
            <a:r>
              <a:rPr lang="ru-RU" sz="2000" i="1" dirty="0" smtClean="0">
                <a:latin typeface="Georgia" pitchFamily="18" charset="0"/>
              </a:rPr>
              <a:t>огромно. Это среда и необходимое условие для жизни множества животных и растений. Реки влияют на микроклимат территории. Для человека реки – это водные ресурсы, используемые в промышленности и сельском хозяйстве. На реках развивается речной транспорт. До 1990-х годов по Дону и Воронежу постоянно курсировали суда.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 В реках ловят рыбу.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 К сожалению, в последние десятилетия реки области сильно загрязняются и нуждаются в охране.</a:t>
            </a:r>
          </a:p>
          <a:p>
            <a:pPr marL="0" indent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1024742"/>
            <a:ext cx="3071834" cy="4095778"/>
          </a:xfrm>
        </p:spPr>
      </p:pic>
      <p:sp>
        <p:nvSpPr>
          <p:cNvPr id="6" name="TextBox 5"/>
          <p:cNvSpPr txBox="1"/>
          <p:nvPr/>
        </p:nvSpPr>
        <p:spPr>
          <a:xfrm>
            <a:off x="928662" y="5559998"/>
            <a:ext cx="249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Река Чёрная Калитва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Реки Воронежской области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439163"/>
            <a:ext cx="7143800" cy="6275985"/>
          </a:xfrm>
          <a:prstGeom prst="rect">
            <a:avLst/>
          </a:prstGeom>
        </p:spPr>
      </p:pic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571</Words>
  <Application>Microsoft Office PowerPoint</Application>
  <PresentationFormat>Экран (4:3)</PresentationFormat>
  <Paragraphs>63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Реки Воронежской области</vt:lpstr>
      <vt:lpstr>Реки Воронежской области</vt:lpstr>
      <vt:lpstr>Реки Воронежской области</vt:lpstr>
      <vt:lpstr>Реки Воронежской области</vt:lpstr>
      <vt:lpstr>Реки Воронежской области</vt:lpstr>
      <vt:lpstr>Реки Воронежской области</vt:lpstr>
      <vt:lpstr>Реки Воронежской области</vt:lpstr>
      <vt:lpstr>Реки Воронежской области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73</cp:revision>
  <dcterms:created xsi:type="dcterms:W3CDTF">2014-11-28T17:41:41Z</dcterms:created>
  <dcterms:modified xsi:type="dcterms:W3CDTF">2015-01-23T14:52:36Z</dcterms:modified>
</cp:coreProperties>
</file>